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sldIdLst>
    <p:sldId id="265" r:id="rId2"/>
    <p:sldId id="256" r:id="rId3"/>
    <p:sldId id="262" r:id="rId4"/>
    <p:sldId id="257" r:id="rId5"/>
    <p:sldId id="264" r:id="rId6"/>
    <p:sldId id="259" r:id="rId7"/>
    <p:sldId id="260" r:id="rId8"/>
    <p:sldId id="261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108AC-79A8-4095-952A-108A60937C8C}" type="datetimeFigureOut">
              <a:rPr lang="ru-RU" smtClean="0"/>
              <a:t>27.11.2017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8E0CE-0B33-4E21-AC48-BD79B27C70EC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31992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108AC-79A8-4095-952A-108A60937C8C}" type="datetimeFigureOut">
              <a:rPr lang="ru-RU" smtClean="0"/>
              <a:t>27.11.2017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8E0CE-0B33-4E21-AC48-BD79B27C70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6398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108AC-79A8-4095-952A-108A60937C8C}" type="datetimeFigureOut">
              <a:rPr lang="ru-RU" smtClean="0"/>
              <a:t>27.11.2017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8E0CE-0B33-4E21-AC48-BD79B27C70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2122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108AC-79A8-4095-952A-108A60937C8C}" type="datetimeFigureOut">
              <a:rPr lang="ru-RU" smtClean="0"/>
              <a:t>27.11.2017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8E0CE-0B33-4E21-AC48-BD79B27C70EC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843455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108AC-79A8-4095-952A-108A60937C8C}" type="datetimeFigureOut">
              <a:rPr lang="ru-RU" smtClean="0"/>
              <a:t>27.11.2017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8E0CE-0B33-4E21-AC48-BD79B27C70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83073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108AC-79A8-4095-952A-108A60937C8C}" type="datetimeFigureOut">
              <a:rPr lang="ru-RU" smtClean="0"/>
              <a:t>27.11.2017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8E0CE-0B33-4E21-AC48-BD79B27C70EC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223181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108AC-79A8-4095-952A-108A60937C8C}" type="datetimeFigureOut">
              <a:rPr lang="ru-RU" smtClean="0"/>
              <a:t>27.11.2017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8E0CE-0B33-4E21-AC48-BD79B27C70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01734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108AC-79A8-4095-952A-108A60937C8C}" type="datetimeFigureOut">
              <a:rPr lang="ru-RU" smtClean="0"/>
              <a:t>27.11.2017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8E0CE-0B33-4E21-AC48-BD79B27C70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29202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108AC-79A8-4095-952A-108A60937C8C}" type="datetimeFigureOut">
              <a:rPr lang="ru-RU" smtClean="0"/>
              <a:t>27.11.2017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8E0CE-0B33-4E21-AC48-BD79B27C70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55363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108AC-79A8-4095-952A-108A60937C8C}" type="datetimeFigureOut">
              <a:rPr lang="ru-RU" smtClean="0"/>
              <a:t>27.11.2017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8E0CE-0B33-4E21-AC48-BD79B27C70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66533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108AC-79A8-4095-952A-108A60937C8C}" type="datetimeFigureOut">
              <a:rPr lang="ru-RU" smtClean="0"/>
              <a:t>27.11.2017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8E0CE-0B33-4E21-AC48-BD79B27C70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30080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108AC-79A8-4095-952A-108A60937C8C}" type="datetimeFigureOut">
              <a:rPr lang="ru-RU" smtClean="0"/>
              <a:t>27.11.2017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8E0CE-0B33-4E21-AC48-BD79B27C70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87663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108AC-79A8-4095-952A-108A60937C8C}" type="datetimeFigureOut">
              <a:rPr lang="ru-RU" smtClean="0"/>
              <a:t>27.11.2017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8E0CE-0B33-4E21-AC48-BD79B27C70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56487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108AC-79A8-4095-952A-108A60937C8C}" type="datetimeFigureOut">
              <a:rPr lang="ru-RU" smtClean="0"/>
              <a:t>27.11.2017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8E0CE-0B33-4E21-AC48-BD79B27C70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6935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108AC-79A8-4095-952A-108A60937C8C}" type="datetimeFigureOut">
              <a:rPr lang="ru-RU" smtClean="0"/>
              <a:t>27.11.2017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8E0CE-0B33-4E21-AC48-BD79B27C70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70803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108AC-79A8-4095-952A-108A60937C8C}" type="datetimeFigureOut">
              <a:rPr lang="ru-RU" smtClean="0"/>
              <a:t>27.11.2017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8E0CE-0B33-4E21-AC48-BD79B27C70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9640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108AC-79A8-4095-952A-108A60937C8C}" type="datetimeFigureOut">
              <a:rPr lang="ru-RU" smtClean="0"/>
              <a:t>27.11.2017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8E0CE-0B33-4E21-AC48-BD79B27C70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489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02108AC-79A8-4095-952A-108A60937C8C}" type="datetimeFigureOut">
              <a:rPr lang="ru-RU" smtClean="0"/>
              <a:t>27.11.2017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798E0CE-0B33-4E21-AC48-BD79B27C70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14517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  <p:sldLayoutId id="2147483708" r:id="rId13"/>
    <p:sldLayoutId id="2147483709" r:id="rId14"/>
    <p:sldLayoutId id="2147483710" r:id="rId15"/>
    <p:sldLayoutId id="2147483711" r:id="rId16"/>
    <p:sldLayoutId id="2147483712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738" y="-1249307"/>
            <a:ext cx="9908931" cy="8107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58541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321" y="0"/>
            <a:ext cx="1020535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89028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207" y="0"/>
            <a:ext cx="1187158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53568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9331" y="116497"/>
            <a:ext cx="9029700" cy="6772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68143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0339"/>
            <a:ext cx="12192000" cy="6594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80189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85689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4215" y="-434179"/>
            <a:ext cx="5926016" cy="7365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73706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2999" y="1"/>
            <a:ext cx="10383715" cy="7049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6784910"/>
      </p:ext>
    </p:extLst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7</TotalTime>
  <Words>0</Words>
  <Application>Microsoft Office PowerPoint</Application>
  <PresentationFormat>Широкоэкранный</PresentationFormat>
  <Paragraphs>0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1" baseType="lpstr">
      <vt:lpstr>Century Gothic</vt:lpstr>
      <vt:lpstr>Wingdings 3</vt:lpstr>
      <vt:lpstr>Сектор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Воспитатели</dc:creator>
  <cp:lastModifiedBy>Воспитатели</cp:lastModifiedBy>
  <cp:revision>2</cp:revision>
  <dcterms:created xsi:type="dcterms:W3CDTF">2017-11-13T04:35:13Z</dcterms:created>
  <dcterms:modified xsi:type="dcterms:W3CDTF">2017-11-27T03:10:58Z</dcterms:modified>
</cp:coreProperties>
</file>