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6" r:id="rId3"/>
    <p:sldId id="262" r:id="rId4"/>
    <p:sldId id="257" r:id="rId5"/>
    <p:sldId id="264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19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9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1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345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07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318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7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20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3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6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4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3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8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4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2108AC-79A8-4095-952A-108A60937C8C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8E0CE-0B33-4E21-AC48-BD79B27C7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5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8" y="-1249307"/>
            <a:ext cx="9908931" cy="810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5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21" y="0"/>
            <a:ext cx="102053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0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7" y="0"/>
            <a:ext cx="11871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5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31" y="116497"/>
            <a:ext cx="902970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1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339"/>
            <a:ext cx="12192000" cy="65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1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-434179"/>
            <a:ext cx="5926016" cy="736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"/>
            <a:ext cx="10383715" cy="704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8491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Воспитатели</dc:creator>
  <cp:lastModifiedBy>Воспитатели</cp:lastModifiedBy>
  <cp:revision>2</cp:revision>
  <dcterms:created xsi:type="dcterms:W3CDTF">2017-11-13T04:35:13Z</dcterms:created>
  <dcterms:modified xsi:type="dcterms:W3CDTF">2017-11-27T03:10:58Z</dcterms:modified>
</cp:coreProperties>
</file>