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6706F-B754-4C6F-A2E3-4207E7A68CE8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33A4D-8427-41F0-96C6-90CFDC444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33A4D-8427-41F0-96C6-90CFDC444D6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Коногорова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Людмила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Алескандровна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6" name="Picture 2" descr="ÐÐµÑÑÐ»ÑÐµ Ð°Ð½ÐµÐºÐ´Ð¾ÑÑ, ÑÐ¿Ð¾ÑÐ¾Ð±Ð½ÑÐµ ÑÐ´ÐµÐ»Ð°ÑÑ Ð²Ð°Ñ Ð´ÐµÐ½Ñ Ð¿ÑÐ¸ÑÑÐ½Ñ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6481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2057400"/>
            <a:ext cx="7808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Отчет  о проделанной работе </a:t>
            </a:r>
          </a:p>
          <a:p>
            <a:pPr algn="ctr"/>
            <a:r>
              <a:rPr lang="ru-RU" sz="3600" b="1" dirty="0" smtClean="0"/>
              <a:t>за 2017-2018гг</a:t>
            </a:r>
            <a:endParaRPr lang="ru-RU" sz="3600" b="1" dirty="0"/>
          </a:p>
        </p:txBody>
      </p:sp>
    </p:spTree>
  </p:cSld>
  <p:clrMapOvr>
    <a:masterClrMapping/>
  </p:clrMapOvr>
  <p:transition advTm="364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lh3.googleusercontent.com/W5GG3eu5_E4wfKYeZA4rjy2I7OQODSB33GJLPjIjWcq7JR_BvmlufO4qpO8AmtSHWyjqcNhjogT_ZlbMtFZr0eXmhNWpFh37w5Zcd5MyEaKIlw1Z1x98liQFvJihUPgFoJXYWzhA19sgbF8bOBn7A8UZUMUQfaDmYO-u4U2uffGrrV0x0Ol3-XSGswMEr73CnpyE6hWN_z8Rt6D34SlAEYRBSS-f0QDBPcZLiAfEW-qpQ7DeQYnT6JFyp9mn2w3iP8z-s8Id2pcZiWw5x10QJ9-e-bgUHcjxSM7U4cpF2y2wcoy2oCd3xlOa2C-TL_-JqgBWvkOdHWgvlI9uw3_6rbsdWrgWNlOdqemPQfgQn1xSXmAl_cyIdrcJ5QEG7NWQqWYrxROXrgOkZJ_ZCq0FihSDjMS1F_xRbjj4suRnYmkQQTsQ0lYAvt585dLW5zNr4pJvlUgySadHWyFRCpuFKh--daoc7KqQpTcPbk22HaRPP4rlL4FwGjoD7BeAr_ECcJeQJ5_B61YNMTSkDBWudDWj3vAj8EEFo8lmagPz3wKLLmGvCizXydo0f8adMq2rNvGXHihJac1L5SCAXvdjVvwKv82Zw9Q6AOV_LcU=w497-h662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572000" cy="3428999"/>
          </a:xfrm>
          <a:prstGeom prst="rect">
            <a:avLst/>
          </a:prstGeom>
          <a:noFill/>
        </p:spPr>
      </p:pic>
      <p:pic>
        <p:nvPicPr>
          <p:cNvPr id="6148" name="Picture 4" descr="https://lh3.googleusercontent.com/pLC__nt6LbC0-pasudtnTnaYUyFMebW2av9LD3rtQv_Se7fbWwAveWCRbKCnHIHdWdhhJJM0tUUc1YfNsrLmRogojizhypHp16sVYt7lTM0PQ0laxhU5QNBGggoJhgFkBSd4jNTrh3TX3_YsuwFPB9C6oXJEG-mD1zgD2HkX4jm4qlrtZ-Vcgogk3xMEtScfP1BWCB7mEtSk8PTSPcw0vmyNc7E6Vom-r-UAZJlry0Y-Lp9XFUamq_WKJS9B9vkBTwLD-ZOuNZ3l63wPFu3s8ozCPEc0uw_XHfDYnwglJXWOD9wImodk1igkyCNJCB2mOgKGzmFnlDwVcXnoDR7Fh02pfulUneKv5jvl70dcIFPzxFkkCXjZKwFWUXYZKuSksTdw2ETcNdM7o43NO8_3mWWVZB2qdYxKof4peX8Zhg6ivG3cTWURR1GpQprQaxwCjDwEUNMAIl2AFndw5NamZ8owkm1Ek3SwQ_fSQahD26cadrsbP4bG9wzhnOjoaWJ0Vbxa1rPYfKcrm3B3TEsDTB7J3fHRWpkqGouETm36Gpg7IWILgo3Tb8LDi5zAeJaNosNdkeQapmN_qXXvrxAsBVgyHpFZpz_ne43_Y9s=w497-h6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"/>
            <a:ext cx="4724400" cy="6172200"/>
          </a:xfrm>
          <a:prstGeom prst="rect">
            <a:avLst/>
          </a:prstGeom>
          <a:noFill/>
        </p:spPr>
      </p:pic>
      <p:pic>
        <p:nvPicPr>
          <p:cNvPr id="6150" name="Picture 6" descr="https://lh3.googleusercontent.com/Loil1uGKcXWtgsL_ATI-_i6_KD92NHUaHymAJGKnAggrZ8jPd6oCzX7_7w591mB-8FE6kg28T0_cnCzvTOSy-qGNQenMQVyXR7hU93Bm04OATqvvAC3SVRkwnfOpCOnW8EZ_7rp6w2ndezL6Nkywt3lWA7vISi5Eu_6VWcJpoPRYxmFy5NP6dlir2I2ogV7l-7K_zWr9DQp8eoGbeVxPZf_YB5E4FyaGFpsrYLjOC0wsRHoUKzn7IlK7oU2wV0NvrQ1Jf950BLKmpGW66NaQoc_hW9BzQMDTRsePv3tKx0aKNJwEaU4DxXZsNTO4YiBDxGpfhJiSnFr__ItF9KPQ4asyDEAI2t2g4DCapakN4wYm2nZ2nDU21TMm6FuxYCvdLMn2iMi5zzj_tyJQvRvPdU0eFhSNJDKieuVsgyutNVv_Ly8-t_YxCQynXZF8TtbWkNKJQ0YDlj2dKWGuexsxg2vJnO-xWpFfYgS9Pa8a10K8nBpaTJY43kEmSNuzPVariT2UvS26f-CASSy2AbMXsDUnbMH9hWqW6-KhtCvUcSalIUHjejBXKbYvw4gOe_8XQH0yrE-usf6_6RHpB9xCFPnXYJKlqyldBfzchKU=w497-h662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4724400" cy="31241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5715000"/>
            <a:ext cx="2968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Опытно-экспериментальная</a:t>
            </a:r>
          </a:p>
          <a:p>
            <a:pPr algn="ctr"/>
            <a:r>
              <a:rPr lang="ru-RU" sz="2400" dirty="0" smtClean="0"/>
              <a:t> деятельность</a:t>
            </a:r>
          </a:p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advTm="457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lh3.googleusercontent.com/YmzyR4z7csLePLfQUJW7UCkfocucQS57xS-RVfgQgk1HYVCT6tw0pq-N9diaqaxvjCpLSw5qw2REejTIL8u2rNFc926DPAjslW9tKJXogs3kFFVQaArw3KtxlaBOMvHxInpA1jB2eR0ecXAWZb76hfxA_7G7yyVofKkl2EPtOF4Mft-WC-x1CkzuCvWXJxH2aLzyxMiiV07iTaggcAK2tk5JBRi415QgKj_BfxsJEmpLE8uKyIWerN7dutf4uyky8bITU_DFD_iDA6YSDrdC_UsU9ZDkqCzSUjv8wJU2Mp0aGQPYvHqCChQ0T_dGPXBpr_x-hp0rHI8yIa5iJCZK3l7MmIvIL_HHpL3XQWFln60kIOFqJ4uH-uKGEKpq7eqkg043HUXZXGl5NVILfJ9OYDUfWPJ55_45SFVAjLHW3lPKCBRw415CbEY0TB98tXfQccK6BS1e1no7mQCmO8G4FimdTVkXJiVvxeUuktQz_4t7KbZdLs8n_bLxGumHJi1QNPHwQNvdctDdYQGCybbGUJ_81xHbNg709CNCLJIyamLBgL0Ya0v1qsHGvky_g7ZQTrLeSqh_vkIs5YCXxZrjN0VdlbgW7kFt83hPRsg=w497-h662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"/>
            <a:ext cx="4191000" cy="6096000"/>
          </a:xfrm>
          <a:prstGeom prst="rect">
            <a:avLst/>
          </a:prstGeom>
          <a:noFill/>
        </p:spPr>
      </p:pic>
      <p:pic>
        <p:nvPicPr>
          <p:cNvPr id="5124" name="Picture 4" descr="https://lh3.googleusercontent.com/1OpE7FeV5knWrUL6PiVlqZFlgQQgWWi4cQQ_iY5gvib4XySAV_GeW2SR8XHzmWf2RZxB6Q_Go5MJBCw-oRY28PtK0p4Bv1-dtoLJFF-VHIW2Xu_pQdwyK-cXNLWWMt2ER4Zk2gPHFnEKoE1pnjjELP1MYzXX3f3gbD4mYmmj7tlIslF6HCw2T5UUrWLBGAXvPJaahokT3UCHs344udZpX2r8igWka3jSf3mU0cPEC-TrZx_WQnnLKu7EOpAgW1Epdj6dBrySuoRF4hE8DyuJycZ82LWMBAVE47PbG_iw_hlzUlb398hxk-YELI-lAjwR_m5aaJW-Rkw9ESxzE-GHc5cVSSsZWfMoO0JHmeB0NYQZF9n_4YmiX0uo4DkLdNbhqhf5QRjVEG8p6z2UCdF4ZosKmFeX0qx4HNkOkcf9yqRJUpRWb-FPZjqJ4AYSs6EAGfRLQ47zb0xkUlDdWyWZCtX_QU6GJZt6NWZMmwkc-eGlDoOeKg3_E6zmZXiP2sDb3gCsLnsO5hmZWEeMONgGljaWyhRMW4OOPCAmpZWAUuLmj7UFfAAG03rjH1sfrxf5B5FXTOEvLwc3ofML3gs0KnS0KOyVZ50NTvLsWFk=w883-h6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29199" cy="3653840"/>
          </a:xfrm>
          <a:prstGeom prst="rect">
            <a:avLst/>
          </a:prstGeom>
          <a:noFill/>
        </p:spPr>
      </p:pic>
      <p:pic>
        <p:nvPicPr>
          <p:cNvPr id="5126" name="Picture 6" descr="https://lh3.googleusercontent.com/kR0nZycvaPT5uzplwU0TqUB4_JttTfPB12K-8pBllLomd8DIkGaSDHFQMi56tglR2iK204E3kAhEW4qGW-9FaDGA1ULj1QUER3P_bgiJ7Ja0YQGB68A5IAcmL2Rw_ysuA6SLFQyIXIJIJgJivpdWcILnCTQCS4pZE1Mg1gHB39wNaEwqwJl5ftqL1eqj5Hs404japCvGcSNHEsxLn8Tiw9bwcdtIbjmIaA2BHMFHq9X-0WCmg5dWFb03OFQ-MmB76fWCDK9Ya9E8kfO-j8r1yrH0XCm8PCZo-OEjOx_lfH6gIiPrqqEW4YrjfY4vlMWY31yIyEtLUoCynYnkuSOUKJ1jQPGkCUWWGL03HleVBxpUYXGCVKLX14nneAexymYpzLECJSk6YvONtvhzHcVNVJG1iAnrzHKpP-_YcHTJBY9GVZm2vZADTje9cJOQBPPO5tZhq5UnGLwUc6hk0FRteMgvqJkjw-tztjsToIh33aDykuZppqjpbry3zpGJBSOXSN2XCgpLJLupVoW0VQbk4RYkCL5kZPFg10pRoLcMSxAK9GwDqq_KsoVWLxRFx4JZcCtftZNWUhmvTSQNXz0UfTKlH0nPjH-fuLa4vco=w1161-h662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413804"/>
            <a:ext cx="5029199" cy="26821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6396335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Битва хоров</a:t>
            </a:r>
            <a:endParaRPr lang="ru-RU" sz="2400" dirty="0"/>
          </a:p>
        </p:txBody>
      </p:sp>
    </p:spTree>
  </p:cSld>
  <p:clrMapOvr>
    <a:masterClrMapping/>
  </p:clrMapOvr>
  <p:transition advTm="412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lh3.googleusercontent.com/yr5pnBViFuCggputMlPIQrgRRkxwBA0afPVDkpGzTB74ZPRrTPCxsGX88pr0BrAPv0iM2fSD_X0vML2rfLf_6gNFeCOdYgvJRqKkmorsfUe8kN3eGVlXkcIjjEuP6RFehUpelE2iDOi7T-aInD6XZVpsI4LDBtn6SERxSKmxQEmcqhuJGGaKYknaUFWOFTAOq-NmFeGPlG8mlXeOvk-pjre2rzm2Rgb1Z1_h7_mNmYWEIQ1dtcOHSR5i31CagMJ05jpU_HHVzHbhuQ4N21DYXypD_C55KnPRqGn5IC5ikiLcKP4S_REHqcGK0--chnlUqTZYG1gbbZrYRNzxCmys69Q1NpxTwHlWtKYH9-YL8mdMY_8JanybU49RfuDK4F_TZOpeBBsIf7Epl_l6WR2hmrmzgPvMW0nVvygqyrts5M7p-dPZM6Xtm9oXyuRNgPvp8oIn2cdhlo90lTv8t1d3r3_gLTEUIczSD3clVoMeO9aZuXqy3GQL7L2IJBF1d-5FYB8g6kU-wrX6OKaQQH8iDxZVEd1x0mc1gc5Ab3UjVqCUg_IG6FtYiPmC6VaHKE7PXePk2oYSpQAPYF4vb9Vt9vfAMDzZrpw82bjRvEc=w497-h662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"/>
            <a:ext cx="4572000" cy="3200399"/>
          </a:xfrm>
          <a:prstGeom prst="rect">
            <a:avLst/>
          </a:prstGeom>
          <a:noFill/>
        </p:spPr>
      </p:pic>
      <p:pic>
        <p:nvPicPr>
          <p:cNvPr id="4100" name="Picture 4" descr="https://lh3.googleusercontent.com/oFveYc8bOGv4DwW4z1d6RnRZ4bYHr9FwySfkDO_V_cPxT20E6_IlC6k0dKSyvyh99E55tmJ5XLOVjbjKrys5B-SMstjmfdkHE8XWEYkAa32aoN98GHh0K2ocf-KLITyfFvh_zQkX3dJdEZQ4FcoljIT1oorhBewpEEjAzNYGX2CR_PMOoi_1933AjSWzv8pZG-Dxjy6Oy50CSOjXSFVepsJjdrjvo7Z5Q6f_CyamwIds27AENJYse5OvaDj21D2OBslwqOaM1wpkI4W5Ci0x6DMKjRcgQy7BrhgABCAlixC-nF8UXlK8I84xqwLdjap8bCW1KetcrpQ_nranx6z7BsL0RPF-dFDeaeJEG9Lt8u5z8LCBl8wR_TqI2g9gk5asirV4VYBwtuMPhgO8XpBSlM-mxTbZzvdeduVMLqQtghFuifXtqWO_2DM6Z7pNlpmxTgPb0XjLQ4u6QyEWbRy7pfnoyganxgIpIkV1Ckb3aTYCuy9H1IGkWz0_91frvKgoc8uAOJobx2_1HM-7iybwiKFFFwvPWICO1iJoIOxzfW7cwyU3nPxGCyW1xQpSBW7GCOBxRAJBkmXImeM2fSyb4pH9s7aw3HTeidNakD8=w497-h6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572000" cy="3733800"/>
          </a:xfrm>
          <a:prstGeom prst="rect">
            <a:avLst/>
          </a:prstGeom>
          <a:noFill/>
        </p:spPr>
      </p:pic>
      <p:pic>
        <p:nvPicPr>
          <p:cNvPr id="4102" name="Picture 6" descr="https://lh3.googleusercontent.com/MXNAGxKJqtIrDM3j41qnFjavzm4ucBX4ap2_iy_HU8s2SqfUNbGIdc6te48jHiUuttwxhHZd8ZSJVHk2iCNnnDyB9ZpCIKS4WlJgKalHeO0FzesuBFkmK12_QdhWBb10iZMdjGrmxpjmETUFIZTw7tSmxAE9L39GXsjyGrpZZH63D-nPF7n5Pw-dWWbT5ZrLqx6_ce_u5zvU8ahnr8Y5v5DKQdaq4BJ2aAqfYuf9hvE3z8-Yt2b0_6Zmli1m25XVqdYUSR-TmXXOtb-C9uxyIOuO-ExaBE5TinDU3JMI4m_5j1RWK68_FyOrZn7yo_gigwgWal-uDt91_OzY7LjK9XKDtDpIEClWjg8OY_skAJ-JmaY2rJQG7a9IL-3qLxyeuHpzANunro72l1a9ZURuRionr2OlUZraxniJO7ER4l8EVok-SRj6Wy5l0fJjIReXc4IkakFx3WfN-RauTcZWGXTroMokq2CPhuMM7egC1brsPasGdHQfeBF-KkKy2Rw8HHA4q43UOr1nwoHYiubOJ4ub7eREQLNN5SR5HPLNEmrs3QSi2T60GyqNhlmIisdbfDZtIfyDe3uXKIZpna0m4xu6RIRXBt--z0c5mXQ=w497-h662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00400"/>
            <a:ext cx="4724400" cy="2895600"/>
          </a:xfrm>
          <a:prstGeom prst="rect">
            <a:avLst/>
          </a:prstGeom>
          <a:noFill/>
        </p:spPr>
      </p:pic>
      <p:pic>
        <p:nvPicPr>
          <p:cNvPr id="4104" name="Picture 8" descr="https://lh3.googleusercontent.com/uhLiGqdksgDqFWIPLysZ6x4IbbAZNYOBIAFdgRdLQGELKE3uX-mcNYjz-k-0zuhsX3cG4m6jLaCxMN9c8h5OuTmaj6c0THhHCfs0iwXa8RXH7DxFcsm_pIByZk4C6ExZ6UUw8tbFNMPWOAr6g9MpUKF1YkNn_EliQagDNqDyGupgWdI5ZkhDK898-8STgzOWI2SKzCU7ijvSmUsMAOZFIxSz8gxyY5lRdPhPwNCnVhjc9OzrWmM_uYZ4WBUl0N64ZcQ19f4hVsLlRX7TuaVHhwm9ufxlpoQGqQvdFn4PTFtSlyIE5B1kU048jUm-dM09NXmu2nco71C8aiCLETGDLONx-Fnc8dU4nD-_WrUoSx7vs3iY0g1apDUhL2Il1go1clYrQYT6-54HNYhUs4Iqf1g8nDezjpe5X6g42dSADZz4NTb5cFdzOgC41bm2LdFPrPg24RkfGHog5wLWbHs0ly-DVvQLjWF8S_uhXufis2w32ZDSVpMf2PsW5ZNRtUf6MSHvSYz93g_GrHRuYNefd7SQqeDRnXyXF3nn-n3tS44f8mZ8zebYqtM3TNz01z3d64kOyu4kueOy9wHOAyVQYo46HnMhOTycxX2BCN0=w497-h662-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4572000" cy="2895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71800" y="6488668"/>
            <a:ext cx="249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Конструирование</a:t>
            </a:r>
            <a:endParaRPr lang="ru-RU" sz="2400" dirty="0"/>
          </a:p>
        </p:txBody>
      </p:sp>
    </p:spTree>
  </p:cSld>
  <p:clrMapOvr>
    <a:masterClrMapping/>
  </p:clrMapOvr>
  <p:transition advTm="479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²ÐµÑÐµÐ»ÑÐµ ÐºÐ°ÑÑÐ¸Ð½ÐºÐ¸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37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lh3.googleusercontent.com/oNXYhNpbe-4HjOhZQIrSzUIhcvQw4w6HLsV76u9JoMPSel6OsdocypBT8GSkENKLBpZCPdqpxohiVGyD_GaIIN09tVTfE8PcPCO071Wo0xmGLIx0epo5qtg_Vi1ywDYqbV2tKN59Z7PcB9LQXUqBUOT8sqUgm4y49GitK78TaUrOBOp_5rv7A4TFRnFcto5dsAcMbbz1yE2--xT5c8fdhDd6E7wamys6npUz-kOcMo4FsCmSD_R-lFcOhYl2NgRASHBzbPQIPoC_Jwy4OlVKg4OzGhhxvvnOJDFX0MVuD9ojBHKFdudo-X1sH_Ad2u-ojJaw3L38MPYtckifWKSZ-HwnJB66idt1kBmMoFocdY2pJe5_TwBNEnMCdQoj1dp0Tpx7QaeKyFLPTy69ybtxbKfsVY7NmqFn5o21TWaRZ6KlvBoD2zHt-b_Uw-RNy3A8Pcj32SQL2AAgm2t1B6oJ_4wcHNSMp8pp5KsSnP90XA0Cnd_84cEkXRRWu0y8jDurHU-XUammiEDgVhf8aPJfFxMs-Av7Bjr9iJUbzF7iQzwRtYeIh58f3kYgw_v7QCtpwFvB5X5lMQWkOA3He0T7MS1FLn-tZdP4tlpiRTg=w497-h662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"/>
            <a:ext cx="4724400" cy="6095999"/>
          </a:xfrm>
          <a:prstGeom prst="rect">
            <a:avLst/>
          </a:prstGeom>
          <a:noFill/>
        </p:spPr>
      </p:pic>
      <p:pic>
        <p:nvPicPr>
          <p:cNvPr id="15364" name="Picture 4" descr="https://lh3.googleusercontent.com/UDKg4n283HbfEueSdvp50fskWC5Y8d1IOsT1T8Uy8XmeIoSqg6NdAqi6_LH7364ndWyOVAZ-h918lGtBMZKWGQFsATSDV8XQwGdrf7BEILLTetXEa8dSaD8UDZgiA9r4yTiOoofX6BVg84v78hPfDXNZOTeJtlsYk3piDwZYxKnlP7TsvaVNC8nv--ut5Dm3S8pp-_yUtGPwTw2zVxCf0T9WCIM3yLmMg1VJ4ZPSWst5lfceJLF7sXSCYurCWnxsJok4TYHrNrS2PsGT37Im3rtk-kr7Ao_gSUaD6-VKiHaxT1m4fX1Bxj5TzgXozcUbTf5AvfWKOx1wOgrXyYRAxHGTUyBtuWHWHaxQP9v1xXgnbzb8AZDhH1nAR8fnv6RcKDcwvxzdQis-4kAGKER5O01jOzLVZKfH_5gFZd5vyS7xmcT84AqpuZQgL10JmU2FrgrK70-romMhuAhXusz2kzK_Z6mKMCprhC94X6e0n5Nl4GvOvL0SiHnmof1EXtWezjm7fGy6qjtUsUAKoXYC8LnFpCviVr-8cleQJpVjHC7L_MTnmdXlSzOHv5ht77GxRl9DWjPYpuMJmct-fo-1BVzVitqpZldqxuCdXX0=w497-h6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419600" cy="609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63246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«День добра»</a:t>
            </a:r>
            <a:endParaRPr lang="ru-RU" sz="3200" dirty="0"/>
          </a:p>
        </p:txBody>
      </p:sp>
    </p:spTree>
  </p:cSld>
  <p:clrMapOvr>
    <a:masterClrMapping/>
  </p:clrMapOvr>
  <p:transition advTm="420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lh3.googleusercontent.com/e54F_ZPXnfHDZ0y0Bsn4VGwvUtukau7AwOg_YwwbJcBDSzBukpHpXphpgT7S3hku0CUuOdVasvx2cyCjmnFHJgjn_A0lRDXpJd4OrVyhaD3daJjaC_gfLUTbZYNvVm_vOZ4BiPi5C0W7msdV0o_S1xaU4JgZ0XfGAQ8iZAQKxLIqsHB0SUBtkWVzpXf0YT0gFzg7OFhhaOKaFdkFwOsGk1yQRLqC9c24-QeDlwtYmUX7_o74VYgzzDmz3FNH9j4K4UFEMGFOmp2v520J3aCPNAq98R66cu5l-oJDPUdGmaJQP4p_PMNU6E3VYcKRC5RWtnMpL4fiYgMsjBSvVkyDTR03JkXrzxyzMivuAfkCD8dM_KFFDc90QQ0ekMYl9JeTAObXMK7VPExnydzd9UkrX9tBvd0avJ7S7rmB_AtQJ6tvDu-aJ5JGRHnDyLkx6GdPuyrurLm1FF5toEMk8T3y9DKEQwiVF1ZBvC39816NkX8cs3KZLuFrjeqA6R6dz_bVQDM-HqWrQcpXLE4goj6AedUiz_fqm3zN12NEbfYjEajNW-zymGRQ4QY5nJeDCzvCAfMnU51jshsZYeuW7tJO9GnTGz_T2sIOfh2uhfU=w497-h662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"/>
            <a:ext cx="4724400" cy="6096000"/>
          </a:xfrm>
          <a:prstGeom prst="rect">
            <a:avLst/>
          </a:prstGeom>
          <a:noFill/>
        </p:spPr>
      </p:pic>
      <p:pic>
        <p:nvPicPr>
          <p:cNvPr id="14340" name="Picture 4" descr="https://lh3.googleusercontent.com/yIMrwS_93yLvuLz2yLPLyQ4xuJ-rSyfey-wlbBNn9wVrj3tKh8SFGQFYaUb4Jbxma0Y1MQJ_qkcnIPoaYfXGv_zaj03UWb4tkzKChI8eiR8yERzY2MRugOtjGFao84aWmerLn0agojCEapQUtX7ohgguo4akgkpJbkNsZXZcjricPMGDu6XAAXEmGVkrdRj5wpRVy9JQvDaQFsqOoFq7kgMBfTKdGypgflmiN5hkDH6gG0K5BTw2Fizj_dDiDrQOYYEeFXFZY3FvV5mir_g2TxNKT_4cOmLrsgu2kn3KRnhO9q1iPJUYPUYdglzSSVSGG2cSrebyLJqSQdeKvmqBMXgV7zOb9VDmkwyAfaX_eCrzVN8M_-A7hqXCGUqa4Hb1qcKq9n43dfp3blPRG-pZcDaPqLoVPMpcfGMVfu6fMuv6wR6Hp9jgQst0OynXpR_hpBGMeC_YekLGgsKAMtMrHLzF8pAYOqlCUcL2MuYLRDOpfaDPVC86wJM22HTc6ETWvDqcqvQ7RrjfmBGsOlKCnS6j7tIyRPAvMbUrd2CxIuU76mh-8BNHk5MteHt_x2Hk5Pybi0LJLFRso29aJGpc1rHF9iHsKAUCyFvhmTI=w497-h6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6095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0400" y="6324600"/>
            <a:ext cx="286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«День конституции»</a:t>
            </a:r>
            <a:endParaRPr lang="ru-RU" sz="2400" dirty="0"/>
          </a:p>
        </p:txBody>
      </p:sp>
    </p:spTree>
  </p:cSld>
  <p:clrMapOvr>
    <a:masterClrMapping/>
  </p:clrMapOvr>
  <p:transition advTm="381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lh3.googleusercontent.com/84WZlid1nAlDlxsZVH7LGbHxd0e_4ksrLmhS3O1jrNKF0iXk4GYWVUucHOwC-u3AJSYOOpRS2QPeV5oiDWxWohydfmqJys-jBTeB5M-bUbTBUIqroyJc3dDR9uXPmvgvkBEmZqhZzneIUQRVGRC43qhGn8wGzpBjEOAebqhbbIAQkL0aFpHYlKkqvHconrC7jqJTPxrnUiEBbxTWt3wjvbt-wD_LaGuZAdMfEH_XWILtV-VunZ501uxW5gKHTpEvIdv_S1Cyjxn1apleQq-AeM5s7HbYorW-Wt9Dy5_Hd5_L74vce5CsDi-qk9_B-z1VQLZd7d8eyzbJbRGGF7BJLSXpslQEBHAnHvo1Lo8TtGzgXXDTxNNlxgw95qf0MgqwKjRSbydpW0vBSrzzl-DOYCs7dxTUmScVRwYmyYOGF-9X4aJzcISn5JgMnCs42qKLNRNusMN04wDXOMz-LNJo7wI0tlNXanYGZnXC4MVAnzrmK_aqhLdoAmbcxIfcaX6FCfqUPSR6hNLFtEf6ojZJJxGkBXR_OvS25jDQ5MK05idIOieTnTyBz6TZovQV7RtYZl2BOqyXDc7tvMtSRMleqZk-YGBohzFlBYI8eKI=w497-h662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6172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6324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«Масленица»</a:t>
            </a:r>
            <a:endParaRPr lang="ru-RU" sz="2400" dirty="0"/>
          </a:p>
        </p:txBody>
      </p:sp>
      <p:pic>
        <p:nvPicPr>
          <p:cNvPr id="13316" name="Picture 4" descr="https://lh3.googleusercontent.com/yqSboJTqjUIqlpqlLOHnkdXoQUE-aM9iXR2lRrMmPEiP0trw8dwZKUy61_Nm3TXnetn-UDA1kzUlUQNf2KQYd_qHfwpKyd08IGwU2wD5KWRnUKGjqC5r16q7tUuOKcLKihs-l_boNCwAK0-T5srXVnQCFvqtyaECMcIp5X9USy2pAq2HrYRZJfQ7bbjetoqE27A2JdVliW1nT5d9vOzNDD8WeMaz68hiDEoCr9eTfSSuPhoOAooKaJctL10jH1fVaKv-pVQj_fzehuYiSYwPUe_lVqqXuxcDRFKlFMFVgH9JinMy-dTo3MwYC15y4MJEZgJJKH4kDNVoTGStXXraEqKeSpv9aJnjMNBGox4soKgDWu7kqFc2f0ipRSMdTPBdIdrM0M0eF0G69uSyhokYOTanYphJ_Iv407js4zOJuY1U9H3L-xIOAcj-wgbYTgelYhc1GOzsWko0NoB9JzIbmgHsiNtOAdo6R3z2eyilV9dzRXMhXJ6hTAwuOoAzMXOprsupcu9Loj8rZa9aw0NgYfMAm9oLl0mZaQ_Kj-AH_lMYSQsdhniJqfvwFYRuyZ1HE-GeLgkLeZ4GR23LYOLlfxi9pdx-ZtyEmijQCpw=w497-h6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3562351"/>
          </a:xfrm>
          <a:prstGeom prst="rect">
            <a:avLst/>
          </a:prstGeom>
          <a:noFill/>
        </p:spPr>
      </p:pic>
      <p:pic>
        <p:nvPicPr>
          <p:cNvPr id="13318" name="Picture 6" descr="https://lh3.googleusercontent.com/ts01zwsw-8F0xRLmLGly3Okd696YR8uYbPQ_uXCzJmXY2NB8a07JmDn18t5-vVNC8oS7oLhpvdJQDQQpP9GXJ3EdgkSzz7tmesjVzo3nv_74MwVkuLjiL0VK6UIbOf4NPhpDoMrrtfjSmOcZdRfmjLc1Fa3D1B3nxNquLvf06fh4TudtBMTCPsjYPs0gftW7D4BBcuP86OfuUG9SzZwmPvFcFHvbduYG27MbM-kVcShJTXU_cca_vSsazXlkpIwAy1Di6ZFhZVfu5YhJzXHLL8BerQ7nwEltwTWjcCYoJqSnKsUJwk8Mm7R-GAOWSNgKPRngbQvCD5LWKCZvzRzMk4DbrzlKHnJ7gpJx1P98jURhezOeuyhcui78oQIqNcwxQbnumnhaHt_sezYVcif-hVhgZR_82yyMpiuXoX9utBZ3xgLt-OGFc03h7LBAVoh64KbdpbdVIz0PgCR-dELXtS8nUoicklkdmSEZDxo3WQ5oFGi7pLqnT6vKybCW1JI1h8gi9rBIt8gl6f--dMQ2lqtwJPpxoMqrXEBruE5Qud-9udoasRmgv-z6uadYLBpo8GcPopbuNzf2q00wa6SqXhL0UpJZpnN0et7eIoo=w497-h662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4495800" cy="2971799"/>
          </a:xfrm>
          <a:prstGeom prst="rect">
            <a:avLst/>
          </a:prstGeom>
          <a:noFill/>
        </p:spPr>
      </p:pic>
    </p:spTree>
  </p:cSld>
  <p:clrMapOvr>
    <a:masterClrMapping/>
  </p:clrMapOvr>
  <p:transition advTm="40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lh3.googleusercontent.com/xo9AatT9ajmgslB860xeX-4KDFqzUYrRZkOrG8CLtE-fJf4GsP3Gc7u0KirboYZdTtZeIbBeDACBrxgFY_ANBVoQQjSOaniaOPi9oJwtTQ36fkNKSDb9sVzrCIL7_IMQ32H4BvAzBIspZUgF8P7YlyXXdy0_urwkn-sQY4TckvnKVXimc-4_5lL6b-SQRuGBZ-u3X3ak_xXt7tbmnPbyCuEr1LHtzALj2ZxBwq5fsKvuVYxXpYURG1zHJsKfC0uV4hNjkcTHooOEa2XSxQgda3kFSLT5oxEfysckixeQJ7g469-Du8Cts4yWsm2x-M7TJMYLZiaBn5WnHdrlRXRfuuNb52fh5x1tJHlPYpzY3xutJedC4ASVxWPSWfGvS_nMEvR6Z-VeObxrY0K3RRUb73WtpiMYtjQqry0cESrUO_12NCLgNHUaZLJ6qc3CRBAMP7tX1lshw91OsDqrSXY-2PpELEdCrComfxl-WN5IU-vqDllax9Jjyobl7ME3-PGp9x44dnE3m5y3ETClJVR86FgTyd7n8RAMku036E4O6mmIu0ksGTTtlm0_biZo4YkXF-LJF4fOPumZJzmQYtqNhbgyUr2acTNG5nscSZM=w497-h662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6095999"/>
          </a:xfrm>
          <a:prstGeom prst="rect">
            <a:avLst/>
          </a:prstGeom>
          <a:noFill/>
        </p:spPr>
      </p:pic>
      <p:pic>
        <p:nvPicPr>
          <p:cNvPr id="12292" name="Picture 4" descr="https://lh3.googleusercontent.com/d98yk2AhDrPuJkYL3NVLtLm799y6wI310vuahhI_n6QG01hvNDRw1Ums28CUQspE-S0htNVLGe_vSSvtrj3lmWMwLhF2oO1LMLWtunfNsoTA5oJdIBHqo2MeriZcyWC7UbRndCS0y-tPa4_XWbNYfEU8dpxPh838cnU4QQJU37dIlKjLs3P7B8fqy3FsEzGYxLgkOou33hZKNqz1diyDWYcfTUu0na63KKyLEYVGcI7E-AUHsP8c0-fTrqiHSt29DBuYvN5AX9f0KzSVFBhez6_gcV1cZTowy8lOD9nlGV12hWffhxJMsRGweoy6Vyq4-S9sLElP2GouLwwa5VaDq3BhBLxz7b7k1UR_JY9NzFsREnbtLF6kgIWC3XtCjCTa_o1UWPx8LlthX92Qw0PBVTkD5L7xZKv9FaSbFgp6rT7GfWeVEDFh-vd7mN-d2Tt_7QohegTj5y2-6EizF8XJsxSkgqdn8pZIPVEP46EN-99pUlwiYmPs9XCSo101vR0FO-GijZMh7MVPFzFRxJN2cyHqvGacQIcWJt74ASZ2jJUkf4fANTfFC2PpQvYE4w3y8QHlhbGYcYqxvOw1VMU4QHBGedxf8lcrAPPoHR0=w497-h6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3314700"/>
          </a:xfrm>
          <a:prstGeom prst="rect">
            <a:avLst/>
          </a:prstGeom>
          <a:noFill/>
        </p:spPr>
      </p:pic>
      <p:pic>
        <p:nvPicPr>
          <p:cNvPr id="12294" name="Picture 6" descr="https://lh3.googleusercontent.com/sqkYZua6KyGcMuAPq2RyJ8pe25kvI9EZInT8c8KWl4p3WkLztHXhma4G0yGPjzVL7DZQvaE9PExBhHod-ebm5ThVhrZk_ff_6a48m3lE4EfTEaxguHYsTQQFSuJwDQumf_ykMX_j-jTUoZL6a5merhoUpFXv_MaQDjosYGb7-BmBSXkza6FHaQMdQMmgl6CdIguSnd7iHzYcSlPJQJdMHhhw2_rCyWlI1jw_6U_UlTOUU804XRTpPvc0-8BkTLmD526zRbzr1UZFKyBoRevkOkInle5sZOUEi33nx_1nsvFvcIG6zjxTysUx5uLAf7wngru3Tfp1jaNPZjuGDnQafrKOtc3ZQXoFFKcBeMgrGf6j730yTgfc06aUBqsbqlBgoM8vP-T5LljCDyVceAh2t0QnjwPvDssSgK5ayrst7RjiBKpquysOTYoVwzY6nUdRhlhzGifSSWn6deZTTtiRMscpdyMKvV4UGqbndeG-Eg_fdOKtFoIjaRlS25-VWbk7ksp9leMto7hvbqckdf3d04qxv_v6Z_ZAfxkDxIlY_A9F8Bp1wGV3NTD14VhcreOwKvdT1w5xkg6wucEjF6vYyuiU9HYGOCUsWcQ-xLs=w883-h662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4596748" cy="32177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60198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Опытно-экспериментальная</a:t>
            </a:r>
          </a:p>
          <a:p>
            <a:pPr algn="ctr"/>
            <a:r>
              <a:rPr lang="ru-RU" sz="2400" dirty="0" smtClean="0"/>
              <a:t> деятельность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418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lh3.googleusercontent.com/5qnnATfLSz4wDp1rrx0n3hG5NuGm39uLeKT_XktlqfSMSNpWcwCZQbV-54FSPsz0u5EFGg0mqYSfT6QKQgKJTNt9iodpSaYze9fsiXwlIt2-HntyIVvOp-wbeSzY2KxCJRAWmlYehf88nTZJa6cZhEslhmZfc1UDr-vlW3_zUN3Er410EFl5SiKvx7539gzhZpios11ElbvCJzuTb5NiV-g6usXuXCdx5I1we3eJjFqORKRcdthTVaBhZSbhw0wwbc9MVsbBbs6sUBd74PhqM7QfzgPo7TriKxTCMmGfMgBZIzshmjEBHaJfkIivz76CA5lHSXsDGISZ6gTz8cbyyt_3-GKnM1SqO7YdG5xDdDMrnmFV6T12TgN_gZhItAUjCOQiglfgjRYAdMmEZCo90lpCzL6X6dgR3cg5Y6Oq6mg9LWPu05SuN20pRf5xzqcKHlgG_a2gtaFExQVMfH1qzwD7_somgJ7sgeT0iBRBJS2lJx8jPYVbXYVU-VLGoq59V_YyKFeyDnQ3VRyHoAVJoHQO-R8F7nmW7swTQK9FIH9pc9KAesr7pzGkeN6wLqDUevKgzTSo5gCm1VbB97_Wx48QGFOf28YqHZo3DPY=w497-h662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6096000"/>
          </a:xfrm>
          <a:prstGeom prst="rect">
            <a:avLst/>
          </a:prstGeom>
          <a:noFill/>
        </p:spPr>
      </p:pic>
      <p:pic>
        <p:nvPicPr>
          <p:cNvPr id="11268" name="Picture 4" descr="https://lh3.googleusercontent.com/mPu0Q6sv0ZJcAmBSvJx1ZG1PBwjJs1AV6ueX05VQKWSyTnj16z1ppjr4wVgT1A5dq4nFKIiiKKZ5LFIExieqisYhmK5lYwkkq9P7B6hN8CjMK86Gw2K9l4jnvWzu6pZqPTsNoJxlosGXOc8bxwhqSITAhGllT71L13D4tCJCl6t7YIBaGkYQ7BvaUdyav_Bdpt6xlo6Jq7alW58FfH3vUydFnUMYMT7U68G3xI9p_fJuYP_vTzlG6QiE_kr6DuMTT_gheZRv22HD2rDT5CYmr-lJ5Q-S_BlMhkJT6d1od-Vvjy22T3VaQ8A4dgtGO0f0O5dkUdNW2bnQ8FjAOAzSMEosJ6WiJXa7DfIPvACwzuypyO9LfW_UnYCNZKuzB3iMBaUwwHP-xCQqVMHd15PDHjns1Wl_FXMBKHUobsrkRef6TEwfCbj4BAaGER45JyK3PSNvwxxyf1XJBJYfbIxShlgZUjskRSNAAZPjnBrCHrsMcsMNq4SH_jIQO8JFl3jdmsXMl1jVx_nbLDLgrRkt2AKC_eqQgRsAat_wyZ-OcOOD7ImcEN7qSOKxblmfQnj27arN_NOUqyAuR3J3TS4Pqlrd3R85oHl8t71nnT8=w497-h6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4958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6400800"/>
            <a:ext cx="422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Правила дорожного движения</a:t>
            </a:r>
            <a:endParaRPr lang="ru-RU" sz="2400" dirty="0"/>
          </a:p>
        </p:txBody>
      </p:sp>
      <p:pic>
        <p:nvPicPr>
          <p:cNvPr id="11270" name="Picture 6" descr="https://lh3.googleusercontent.com/v1LdpL_X-Kik8ni2u4UWloUzn5IR9xziV5ye0CbsGXD9ihhUS8eRAOdXiIUJ-uJbJohErDOvUB5gK7IoJXQpcUIWA_uKRZeBa-1fqMG6v-cfr-Y4kJEMcqj8UziiC7cMyI4kejb-_4KGZVKTNX7beO5akS4msQ8rHZgDJDyYshJNDyxgjk1lhGqIbWwrFVWUKnXcqhcWcvBpWLDsKlDb7AAQx0ThgY3YQdGQV-59z8n-zPv9SSpIsinMQ7KvubYemhRTYJ3Jx3Lv6rwmEq0CBGy_a2LlT9_u-99MAvqucGQNeE-cgTmaOGQaMeGMVpEbNjhMW31XXaUtAtGWSGzaeFdZYHMvktyZLNXF236fZzY2TO12Y23Ru8-q6IDvQ7ohm-MjdpgxknSrWP90MVF11boLfs4KPHBSANl13QIRjVLGtThnDekVqC0id6Tcbp1aRXkDmqwcw9p6AQsHCENZ5G8JV9YsMvTFJ2mUjepuSkvDU91gPguLdzKgbLsa0eyv9VIoCsnrZaJ0-C6fqyGxGl7VK8eTGM83bnYUy3G80DtgalCsN-lAJzYMJMrD9JaLvxhOR0sZlgO4yiEV-0GxXt3PH5C9RRvtvFcEXZo=w497-h662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1"/>
            <a:ext cx="4419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advTm="38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lh3.googleusercontent.com/NValDvQbvdsy_Ouf6fudjxX2zlAOV9g-DhMYbMptCRwmKRKcL6cgTEfxmf6FiGMgPcaKfsOR3ujyNNRssWXkzANJQnHqwl4P17uDTQbAQT1jw4nAnS9Oyrdo0tOQTK1NEEcyLqK-aFYdTqAeOLSbfIb8wM6pCs7NLz4W9qYYWdt_IjuhHsO6rB7THG6atIXl3ybP-pqVO4qk116xTyjlNGJZMe2V2rtice1f9226KArZutpFfygs1YQuhgk-sfQj-TpdK-J8zpr9UfL2lDO2jrDlvbFze__lqL0cN3rg5fdbF_LYSa3SBKBegS2PRJCiXW74m9uQXeI5bNlKNcEqaAyxllPHuJ1FDgYIp7sfPA6d_wwXE9bI4DPMJ9O0Y6VFJ_OxJb0N2LUNww25Whjx4ZzNTpg8WUct1iBGwnFsIvMsgDiiHdZ6x_uXGiQ4uwqyM7-bI4mncjlRztpGJDhfjT4dvb5F8rhGZCBcnpAwqbYyTezd4ileclpE43lmRTV0rT4SSQonoUCxTucnapyGB1AcdF4JmNt7tNEWdbqpMhaEmPaOfb8dN1O4OTBNlmrQ_N0XRTcDwHIWK-EspbidZuiAvLuKfrMrnWRdNhw=w883-h6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"/>
            <a:ext cx="4495800" cy="6096000"/>
          </a:xfrm>
          <a:prstGeom prst="rect">
            <a:avLst/>
          </a:prstGeom>
          <a:noFill/>
        </p:spPr>
      </p:pic>
      <p:pic>
        <p:nvPicPr>
          <p:cNvPr id="9220" name="Picture 4" descr="https://lh3.googleusercontent.com/9pCdXlfQsJvLIRKmk-gD6MONM23_mjcKoHIPDxoRyQCrwc4vfG-x3qA1QIRbSkYLaQVZdAfi22tVeCUGaxrwIyXkdyLWhFb2KtAU61gGsWyF-sUTYsUm9TrERgV10l2djFEWo5c-8BGrt7vem7PXojzJpe06izzkMcVrhB8-QBg5yCwDrwSVAuC9xZhamaaDJlIsidtiIZQ-ssje7wFDmVh5jqzQQgb3FcmLYfAe7EGycw0U6vXBjGAps6Ur7jWN68q8wMT254V8HK8HpwWMYjzpWPoT7JCRDztDYkN9IvtKliA3aiXuAfyYbfJRgdQM1_wU6xEGpuKkyQmadaVdxv7FmtOn7gcZjxVa8uq_MAUqRYONkvKYMMiuLVuNPH1uFWveec5ZQvW1K4QxB4hv_SxpucoycBHQ20MXiMc59DakhPOCudvfnAy2mN212MnXBhtEONsFDmXTDSHlOKJI8BKgZTvZ1PAxYn8C1ifP1jXmTG1nxE7lfnfwniK1BuyzgMiDweANrG8B7pPhSWbAx6gJvmbyx90ZwfovfOFmH6fUwN3KEPR0OjreoDgdYfF5h7XYrIcEifnrgEhKB9bhvO_jmEnQ0vnX4xEkHaw=w883-h662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399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6324600"/>
            <a:ext cx="3225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Мелодии родного края</a:t>
            </a:r>
            <a:endParaRPr lang="ru-RU" sz="2400" dirty="0"/>
          </a:p>
        </p:txBody>
      </p:sp>
      <p:pic>
        <p:nvPicPr>
          <p:cNvPr id="9222" name="Picture 6" descr="https://lh3.googleusercontent.com/YU6n_FSeH6hTKVBpYGb3e-RH9_zz0ZAha4KPLkHMRJW_wmYi4w3jp_HvUhH6yuWw8ZAFTBmLGelx9RMu7mi2VVd-LFjs2FMuhNV5FZGhE4qCCNQ-YQmARthBRWiwxv6B7lE1K9ucV5uI9pp8DkeBsjksFkTOpoLwMC0XSz8AjydvvgI1rP6dI7mrdMNxOUHNHSaT4-ydiOzArX8nQqw_FoCHKK6u9yMKa739GO2XaFt5gTC3mfmZg0kAmc7zWiobMF3fkLL_pCnynj9uU6IpzgafGvSp5cftXw_Q4X9axMxicrSb6SoK4KJq2bz34o2B5PNxhn2CZelzSriCGqbFyiI5daZtw9Luy7BS-RR6xJ3j6D0EJbIZvJQJWkdWvb5ImoB_LNjvYkWEw3ml835oAenN3ykcw7G3P3gx4zHMtrVEXUiMCOViC1LtmDKbczpa5mXir_ZfIInczDdDFl2DAWa_x1KHAnNHjUolwlt0st9jykYavIPyLo4I1L1zdOxP883_TvAfoHgWL7sGblsN9b_W-m6WhAAvQq7S8LFjvb7KJMPW4gfqf1XHSOIg4kmGiLcC_HI1xdzqUk3OaAXlRhvg302Lv6aMSlYiJR0=w883-h662-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048000"/>
            <a:ext cx="4724399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Tm="407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lh3.googleusercontent.com/X0nSPMJ1rCLesxXh-lRvE2ttJ7dUQCa3HsfAZojNmSC6YNiE8gaKbWUKv3ujRUj51m1vofoYP2aStIvhySVSJzkOjLqV-SFY-mZhwJubzu6M-Hfd8InyOvfxf249C050Yh1TffzFHrcDuj-MSEz19N3m37yEkL62q9GS6IlUdw8AqxdFCN6QdAIIFgLYBAOe1zzdALvxrPQG4mgDHP6YU7NQTGsdtLrXNoHDiRgzf16BZY_njhOBzEym0GS8oSM99DJFnMwraMItKeDC9Kn_1yH1sDUD9RInhpiXaWP3pLD0vSyMJ0mTLyjf47t9Y5FUzbgnfE787DYEvgpY5MWN073EouiJvkx-QZA_LfXX7D8KjNyrfR3KHZCm79EO-sLoo-rWDVrRPV16gt_VpZqlbf7d6-PjRcvvUmYm3d8NzQ7I1lBbQZagodAFftFpFwrfdgjNMU8uDmvyk0H5SI9bXL93VIJ7sCtToXeHcEHda2lYdujaAZpWbjyd0UbUVMVNQ0V7pgZgevR0Omv-3EMxMWZVJCQLdrWMZYTdcxUKyoDwDVMFVCqYez7CRW2bbS55wMgWorPCWV8iagBMp9_1uK43hWCze2nl-j0x8SQ=w883-h662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4800600" cy="3962399"/>
          </a:xfrm>
          <a:prstGeom prst="rect">
            <a:avLst/>
          </a:prstGeom>
          <a:noFill/>
        </p:spPr>
      </p:pic>
      <p:pic>
        <p:nvPicPr>
          <p:cNvPr id="8196" name="Picture 4" descr="https://lh3.googleusercontent.com/gV6Vad_VtYAVBAZFxEnY3riWbcLqoWqO7NEvZtZbtQ8t7tLIotWe0XQcsHV3BoLNk7JSaKHy2uT3osq6FWbnD0mbhkOeRigeZsuKMdcct6UxeGRk28mSGAuK5kbt9kPBT4JwpvYM1_u0ac1XG3HW4MrHThnS8JYX-n8b1mW1XTmVyYQoeoOxGC1r4eEKkOZpaWhC4mLCEzpdjWz88IgAqootgk7tW_GjDKJvkZeGOrqpGXgHa9cm2Lfz1k8eV3muCPlTlU0Qo9jN4WVFRASW0upNOMY_m7wf_uMQ-derxnSTVXE7XaQfM_GvfJ-hsgu165g7UPxJKdnwU1rUuyF8rJXNH2uB-xtufUAQ1xL0fcInu-AAM7-16DtAobfwcxD-HNDoIoJh7Gdwq9AYKy-7PivTrcmhafE61xd_cSPC3xe5wFIZqH99S9CHGJjaT3iNZ5mRL9lW4XikMU9UfZZeOUhv4thGcyxGc08QB9axRik104I1b0krnfB-QI6VEcfoL1PH0V6X7Ci0FK8Lpq6kTJl970KrzzLtmLfN4fRLjnwl8TNwAzNRz-felb7si2CI2oXnz2cZt3RHor0DHjdllOi7YEB9at2tJIRT8_o=w1179-h6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1999" cy="6172200"/>
          </a:xfrm>
          <a:prstGeom prst="rect">
            <a:avLst/>
          </a:prstGeom>
          <a:noFill/>
        </p:spPr>
      </p:pic>
      <p:pic>
        <p:nvPicPr>
          <p:cNvPr id="8198" name="Picture 6" descr="https://lh3.googleusercontent.com/yx1EysEDI7t_0E3QVMabEC1hgK6kUZQsPZSSnnL3oXgKAl6DBmIjCOcueWlM33OlOX_OY_PkioGAd2ViWHstcZ-UFkBUXD_YonC8UNJ5fINqvW3pGJ6lAXw0ro9mBmyNt84u6KHIGIRd0NMGu17v6ET1CWG6fdJkcOu2ZRPaF3qsgyJdH1idFuCIm3nq5KuktI8Cwk0j4rltaw1SA54IahoeZnJpZUsYiHuVQBsrAPYYBLYvu9JY8mgvVSVOA24rkNMDgH3ZE5UfcOO30NoNTKHKjldOB5B0mIqgewaUYIPLwjn4ya4meQrkkeqz1W153lVXCqL3qsLyw05v5TOWXL_8UM_ruJBarfUt0I9czgIC7dJd2j0jDN_EpOoklenux-ez7TXez1rJGn2P9IPCt06KCoxaoMV7axaCcuTBZ1EDfWtkliWIcPwNhbuMAEe6-naxGXfmcT6moyqm0c7kOQbljC9_EMjD9lQoyYBvl0W3Z_hnM6OM1HkDWS3c83MGGJHN5WfSzrsp5GhVBh9ZxycnHrmoQfcAseDBmQSyo-4A-Ly6kJbvoG4piMHlhDP_J-UzLtnLP5iHvdiqIAo7-DVS0HpnRewA-Hjtx64=w1179-h662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799" y="3124201"/>
            <a:ext cx="4648201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648866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«Катюша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advTm="407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lh3.googleusercontent.com/Sv0wY6_MdOHdV82Jj4nC71b4Ums-__xyut4gS-LuForOCyHvCyJl40_aGFwaoznQdWhWs3BjSWGf_ju2yZZQn883uy86xw3gfl7nJzUXygA9-lClUURrm32Wpu0Xn8GkOG6n2eyR-UPNUPWALgCnjRgUWlTeQaZTKgSCNNiIrV2jQDiztQeJu_A5pTd4AVipmnc9KB9QCWNk8daZYUAjKdaiCz8ON-5SxH27lNlxoXSZGSJjOpUnrKl9K3Ww9GO2yiEMwcAaIcmJrd0-5jKNEbpebZmwK6wHIJqnKbroFKwDnnFh8wNq0rCgIocwDerWVDg4LJrQVYVm0-GbkGuSgJqQuXy3gQZjNlNt9ij26yNmSQc4C9Vxd-gG9wrVbOvPiRYOroMmwB4TSZ4TVyPoDBAmqRfaIuw379Rz94DtFWuwznOV0egmzQoqTDyHJRCWaNYKaCJMhTv94Bt-3CABlxf78H1UFYAuD1RVNYZsbndyJrzcnXqgJyaPpsYVkiVCwfohEykUVjum6z3czOhiTBmFuGYocdRUpekTe5PSmEH0Pi63nM3Lrj4J5wYn5QjtN5kCq2Y8-v8mjIPnrqvK_MZhm1Lt9Z1OJ40-k0w=w497-h662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"/>
            <a:ext cx="4267200" cy="3276599"/>
          </a:xfrm>
          <a:prstGeom prst="rect">
            <a:avLst/>
          </a:prstGeom>
          <a:noFill/>
        </p:spPr>
      </p:pic>
      <p:pic>
        <p:nvPicPr>
          <p:cNvPr id="7172" name="Picture 4" descr="https://lh3.googleusercontent.com/SUHGKTYiIE24sBD4c2-TbGzUrO6r8Fs65gFsGzBnDQYnKBxW2h3HnrIa47aet88afZI8wt4iKlPXxoT393eFlChahZ-Q8J-8n4EPK88rIT6gD8npfZQfBt1cyQaWeZOtvoAF5DCfIMMd_xKB03_TyZiigytbgjpFI5CR-H9mKs_NsdvWrjYxbT2ttNqKzqeFvlIslKR-JN7Xm3NXXVt5JjV1QT9xNvLtvqa6AiZ03Jn2XyZMPBodL7mHnZEmAgXgFnG8x-_rMp2aeozg0pXLxdzlk87ti_8LViyN7qYQjiiZsVI7IvKxcd346f18-Re6N71iuqD9fX3KeGtyYbFirzk7DCpX2gif2FGT115JMboLWGzmmhiM5-fMg44HOAmr03sQqCJQPs0SUF8TXlSEav3RlVvl5eJ61XdAhYB9yIR_1ExfkZmD-9cLHO_z_AtF9g0xSgK5Q5F35290ODLtHTZc7SaES03QH8y_GPZoOlWPFGMaQlrrPy0K86VjNk4ULFmqx9Snt1Rio52Qqpt-REtOzOGYmew-MZP4l9O925Hc0zkVS4oa6l85Ojr3OTgIbLmC_DJcft1EmE5rciN54BrWkOj0OlLHKSbar2c=w497-h6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95600"/>
            <a:ext cx="4343400" cy="3200400"/>
          </a:xfrm>
          <a:prstGeom prst="rect">
            <a:avLst/>
          </a:prstGeom>
          <a:noFill/>
        </p:spPr>
      </p:pic>
      <p:pic>
        <p:nvPicPr>
          <p:cNvPr id="7174" name="Picture 6" descr="https://lh3.googleusercontent.com/YDDF5JJ_VvCutgramZef6Kyl48-_Ed8JYJp6vrE3DgDgEhJrEJJda7NngLUkVAM6YVUlDtR5W7j9TBgydYYhqfKXj23TIMD50TAXrgIS9166wLgSpW_NdpsFvKX262dTkINcIaCtX_ZemhmXPphZ-TLGpeQSTshXQWcTOqCjk_vUvWuUFrcyfkbPKNNe7VohLd10SCozJx4S7XtWehoX8eiOe4JE2wXDXG52URe652QKXoir5lrTi1w8OHlMR_9JGtHw3Ge-5yXJWcq8uQy5I2O02ch9uUhu0EbciVSk7VquEMQAHokF_a2j67Uhki72AO9GSDGUzQcj9J5KlrTGdEh36IGrV98FxzaIt_PRylpUYL49u2LiS5CneEqF93-g6Pxf1jkf4kp99c2c4QObNm553rgRxoMEeDtt6GXOZ7yMMuzpXeYaTXexDRI7730UjHXvJnjjGfiePxkUWtvSCX_tRHKhxJHSBrslboF0zJxfC1NXdMMGZhOQUfgF2Fg6rEoG95nYyElMR9DJk3MqobMNmPHMdBzILf-yznuNoa5gS5rb87qiQMgAB7_KbSg7VBUJianxZ2zM4NahM8LQKWU5LersFXZwv7ya8XE=w497-h662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953000" cy="2971800"/>
          </a:xfrm>
          <a:prstGeom prst="rect">
            <a:avLst/>
          </a:prstGeom>
          <a:noFill/>
        </p:spPr>
      </p:pic>
      <p:pic>
        <p:nvPicPr>
          <p:cNvPr id="7176" name="Picture 8" descr="https://lh3.googleusercontent.com/GedFNBKfBePSVjGLefyKU3lXJhDVIYDOK0eKezte9QnoTwsrydZxzY7cRALt_lWc5Zy24rzKx1XSrciofN3Ln5aSQdSBFwXTe8mva9Req7phL3g_iH6m9vMss-TIzPGDxvBQeSKzHezzAIaY8LHruujhkT9YgxD-YU-x5oQ5fNg7FyXwPKkVUbP7_kFwrgm8T_h_6KPfTd8rrbk9rqm6TgUHMVTZPdMBCceu12zcEp1H0WB-k-gtCJ5DUoymuMQPpIOv8PZpjJqJWym4eL_hkpIpXKTYyBbOtMxV473HpJ_peZH6roCEGEbqHuwzR7bz2mAxl0kzAwZo8uyyIM0U4SKZ4BME3nApe7AEHnhXmXFKQCpxe8kSfqWQ3X126blSdJCwdZ6lLKP5tMW1aH9veqONfp_o5NjOq_za5LCMM3csgA7NKeZiJnjy3FXKwXfWfCBPbuUyS8Vzc-_Q7O2xLsQrliDkoXkhWj8U3Xtw61FuG5SelWgc74m2h0h-77RQPsE0ofQud9czvl7TK6FkJQaeRDZjuFj2HY-9PM9-VobhM-JHd1pqSUrk690LXIZ7bsSCbQt3mZ4JqBYP6xb2Ay3N_qDkCf5sJH9VaPU=w497-h662-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1"/>
            <a:ext cx="5029200" cy="32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6324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9 мая</a:t>
            </a:r>
            <a:endParaRPr lang="ru-RU" sz="2400" dirty="0"/>
          </a:p>
        </p:txBody>
      </p:sp>
    </p:spTree>
  </p:cSld>
  <p:clrMapOvr>
    <a:masterClrMapping/>
  </p:clrMapOvr>
  <p:transition advTm="489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42</Words>
  <PresentationFormat>Экран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проделанной работе за 2017-2018гг.</dc:title>
  <dc:creator>??????? ??????????</dc:creator>
  <cp:lastModifiedBy>asus</cp:lastModifiedBy>
  <cp:revision>14</cp:revision>
  <dcterms:created xsi:type="dcterms:W3CDTF">2018-05-29T00:31:14Z</dcterms:created>
  <dcterms:modified xsi:type="dcterms:W3CDTF">2019-05-06T15:38:30Z</dcterms:modified>
</cp:coreProperties>
</file>